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6858000" type="screen4x3"/>
  <p:notesSz cx="9926638" cy="67976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ikWQPVqzbujVFN4BDgUq6yjOqHJ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1"/>
            <a:ext cx="4301543" cy="341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622798" y="1"/>
            <a:ext cx="4301543" cy="341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433763" y="849313"/>
            <a:ext cx="3059112" cy="22939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456612"/>
            <a:ext cx="4301543" cy="34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433763" y="849313"/>
            <a:ext cx="3059112" cy="22939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p1:notes"/>
          <p:cNvSpPr txBox="1">
            <a:spLocks noGrp="1"/>
          </p:cNvSpPr>
          <p:nvPr>
            <p:ph type="body" idx="1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:notes"/>
          <p:cNvSpPr txBox="1">
            <a:spLocks noGrp="1"/>
          </p:cNvSpPr>
          <p:nvPr>
            <p:ph type="sldNum" idx="12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433763" y="849313"/>
            <a:ext cx="3059112" cy="22939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p1:notes"/>
          <p:cNvSpPr txBox="1">
            <a:spLocks noGrp="1"/>
          </p:cNvSpPr>
          <p:nvPr>
            <p:ph type="body" idx="1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:notes"/>
          <p:cNvSpPr txBox="1">
            <a:spLocks noGrp="1"/>
          </p:cNvSpPr>
          <p:nvPr>
            <p:ph type="sldNum" idx="12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979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433763" y="849313"/>
            <a:ext cx="3059112" cy="22939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p1:notes"/>
          <p:cNvSpPr txBox="1">
            <a:spLocks noGrp="1"/>
          </p:cNvSpPr>
          <p:nvPr>
            <p:ph type="body" idx="1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:notes"/>
          <p:cNvSpPr txBox="1">
            <a:spLocks noGrp="1"/>
          </p:cNvSpPr>
          <p:nvPr>
            <p:ph type="sldNum" idx="12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49758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">
  <p:cSld name="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body" idx="1"/>
          </p:nvPr>
        </p:nvSpPr>
        <p:spPr>
          <a:xfrm>
            <a:off x="501793" y="2111809"/>
            <a:ext cx="8315553" cy="4174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55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 b="1"/>
            </a:lvl1pPr>
            <a:lvl2pPr marL="914400" lvl="1" indent="-3810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2pPr>
            <a:lvl3pPr marL="1371600" lvl="2" indent="-355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2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175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 b="1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>
            <a:spLocks noGrp="1"/>
          </p:cNvSpPr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4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12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g"/><Relationship Id="rId5" Type="http://schemas.openxmlformats.org/officeDocument/2006/relationships/image" Target="../media/image1.png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"/>
          <p:cNvSpPr/>
          <p:nvPr/>
        </p:nvSpPr>
        <p:spPr>
          <a:xfrm>
            <a:off x="0" y="1"/>
            <a:ext cx="9144000" cy="810000"/>
          </a:xfrm>
          <a:prstGeom prst="rect">
            <a:avLst/>
          </a:prstGeom>
          <a:solidFill>
            <a:srgbClr val="7F162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0" y="810087"/>
            <a:ext cx="9144000" cy="84237"/>
          </a:xfrm>
          <a:prstGeom prst="rect">
            <a:avLst/>
          </a:prstGeom>
          <a:solidFill>
            <a:srgbClr val="BD214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-25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8" name="Google Shape;108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7750" y="-85766"/>
            <a:ext cx="4017050" cy="96586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750" y="2812132"/>
            <a:ext cx="8952802" cy="2950162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1080656" y="1314619"/>
            <a:ext cx="72517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rgbClr val="B01031"/>
                </a:solidFill>
                <a:latin typeface="Raleway"/>
                <a:ea typeface="Raleway"/>
                <a:cs typeface="Raleway"/>
                <a:sym typeface="Raleway"/>
              </a:rPr>
              <a:t>SIEL </a:t>
            </a:r>
            <a:r>
              <a:rPr lang="es-ES" sz="3200" b="1" dirty="0" smtClean="0">
                <a:solidFill>
                  <a:srgbClr val="B01031"/>
                </a:solidFill>
                <a:latin typeface="Raleway"/>
                <a:ea typeface="Raleway"/>
                <a:cs typeface="Raleway"/>
                <a:sym typeface="Raleway"/>
              </a:rPr>
              <a:t> -  </a:t>
            </a:r>
            <a:r>
              <a:rPr lang="es-ES" sz="3200" b="1" dirty="0" smtClean="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Sistema </a:t>
            </a:r>
            <a:r>
              <a:rPr lang="es-ES" sz="3200" b="1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Integral Electoral</a:t>
            </a:r>
            <a:br>
              <a:rPr lang="es-ES" sz="3200" b="1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</a:br>
            <a:endParaRPr lang="es-AR" sz="3200" dirty="0"/>
          </a:p>
        </p:txBody>
      </p:sp>
      <p:cxnSp>
        <p:nvCxnSpPr>
          <p:cNvPr id="26" name="Conector recto 25"/>
          <p:cNvCxnSpPr/>
          <p:nvPr/>
        </p:nvCxnSpPr>
        <p:spPr>
          <a:xfrm flipV="1">
            <a:off x="1190618" y="2073153"/>
            <a:ext cx="6444000" cy="1406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"/>
          <p:cNvSpPr/>
          <p:nvPr/>
        </p:nvSpPr>
        <p:spPr>
          <a:xfrm>
            <a:off x="0" y="1"/>
            <a:ext cx="9144000" cy="810000"/>
          </a:xfrm>
          <a:prstGeom prst="rect">
            <a:avLst/>
          </a:prstGeom>
          <a:solidFill>
            <a:srgbClr val="7F162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0" y="810087"/>
            <a:ext cx="9144000" cy="84237"/>
          </a:xfrm>
          <a:prstGeom prst="rect">
            <a:avLst/>
          </a:prstGeom>
          <a:solidFill>
            <a:srgbClr val="BD214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-25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608880" y="1790177"/>
            <a:ext cx="7926240" cy="45719"/>
          </a:xfrm>
          <a:prstGeom prst="rect">
            <a:avLst/>
          </a:prstGeom>
          <a:solidFill>
            <a:srgbClr val="EDF1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-25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969188" y="1091024"/>
            <a:ext cx="7565932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 b="1" i="0" u="none" strike="noStrike" cap="none" dirty="0">
                <a:solidFill>
                  <a:srgbClr val="841327"/>
                </a:solidFill>
                <a:latin typeface="Calibri"/>
                <a:ea typeface="Calibri"/>
                <a:cs typeface="Calibri"/>
                <a:sym typeface="Calibri"/>
              </a:rPr>
              <a:t>Proceso Electoral 2023 – </a:t>
            </a:r>
            <a:r>
              <a:rPr lang="es-ES" sz="3200" b="1" i="0" u="none" strike="noStrike" cap="none" dirty="0" smtClean="0">
                <a:solidFill>
                  <a:srgbClr val="841327"/>
                </a:solidFill>
                <a:latin typeface="Calibri"/>
                <a:ea typeface="Calibri"/>
                <a:cs typeface="Calibri"/>
                <a:sym typeface="Calibri"/>
              </a:rPr>
              <a:t>Tipos de Usuarios</a:t>
            </a:r>
            <a:endParaRPr sz="3200" b="1" dirty="0">
              <a:solidFill>
                <a:srgbClr val="84132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8" name="Google Shape;108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7750" y="-85766"/>
            <a:ext cx="4017050" cy="96586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uadroTexto 1"/>
          <p:cNvSpPr txBox="1"/>
          <p:nvPr/>
        </p:nvSpPr>
        <p:spPr>
          <a:xfrm>
            <a:off x="1745672" y="2652910"/>
            <a:ext cx="18703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Representante 1</a:t>
            </a:r>
          </a:p>
          <a:p>
            <a:r>
              <a:rPr lang="es-AR" dirty="0" smtClean="0"/>
              <a:t>Representante 2</a:t>
            </a:r>
          </a:p>
          <a:p>
            <a:r>
              <a:rPr lang="es-AR" dirty="0" smtClean="0"/>
              <a:t>            .</a:t>
            </a:r>
          </a:p>
          <a:p>
            <a:r>
              <a:rPr lang="es-AR" dirty="0"/>
              <a:t> </a:t>
            </a:r>
            <a:r>
              <a:rPr lang="es-AR" dirty="0" smtClean="0"/>
              <a:t>           .</a:t>
            </a:r>
          </a:p>
          <a:p>
            <a:r>
              <a:rPr lang="es-AR" dirty="0" smtClean="0"/>
              <a:t>Representante n</a:t>
            </a:r>
            <a:endParaRPr lang="es-AR" dirty="0"/>
          </a:p>
          <a:p>
            <a:endParaRPr lang="es-AR" dirty="0"/>
          </a:p>
        </p:txBody>
      </p:sp>
      <p:sp>
        <p:nvSpPr>
          <p:cNvPr id="18" name="CuadroTexto 17"/>
          <p:cNvSpPr txBox="1"/>
          <p:nvPr/>
        </p:nvSpPr>
        <p:spPr>
          <a:xfrm>
            <a:off x="1745671" y="4743278"/>
            <a:ext cx="18703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Representante 1</a:t>
            </a:r>
          </a:p>
          <a:p>
            <a:r>
              <a:rPr lang="es-AR" dirty="0" smtClean="0"/>
              <a:t>Representante 2</a:t>
            </a:r>
          </a:p>
          <a:p>
            <a:r>
              <a:rPr lang="es-AR" dirty="0" smtClean="0"/>
              <a:t>            .</a:t>
            </a:r>
          </a:p>
          <a:p>
            <a:r>
              <a:rPr lang="es-AR" dirty="0"/>
              <a:t> </a:t>
            </a:r>
            <a:r>
              <a:rPr lang="es-AR" dirty="0" smtClean="0"/>
              <a:t>           .</a:t>
            </a:r>
          </a:p>
          <a:p>
            <a:r>
              <a:rPr lang="es-AR" dirty="0" smtClean="0"/>
              <a:t>Representante n</a:t>
            </a:r>
            <a:endParaRPr lang="es-AR" dirty="0"/>
          </a:p>
          <a:p>
            <a:endParaRPr lang="es-AR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156" y="2731749"/>
            <a:ext cx="857250" cy="23812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156" y="3517755"/>
            <a:ext cx="857250" cy="238125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156" y="4854118"/>
            <a:ext cx="857250" cy="238125"/>
          </a:xfrm>
          <a:prstGeom prst="rect">
            <a:avLst/>
          </a:prstGeom>
        </p:spPr>
      </p:pic>
      <p:pic>
        <p:nvPicPr>
          <p:cNvPr id="33" name="Imagen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156" y="5640124"/>
            <a:ext cx="857250" cy="23812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745672" y="2119745"/>
            <a:ext cx="16902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i="1" dirty="0" smtClean="0">
                <a:solidFill>
                  <a:schemeClr val="accent6">
                    <a:lumMod val="50000"/>
                  </a:schemeClr>
                </a:solidFill>
              </a:rPr>
              <a:t>LISTA A</a:t>
            </a:r>
            <a:endParaRPr lang="es-AR" sz="1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1745671" y="4207575"/>
            <a:ext cx="16902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i="1" dirty="0">
                <a:solidFill>
                  <a:schemeClr val="accent6">
                    <a:lumMod val="50000"/>
                  </a:schemeClr>
                </a:solidFill>
              </a:rPr>
              <a:t>LISTA B</a:t>
            </a:r>
          </a:p>
        </p:txBody>
      </p:sp>
      <p:sp>
        <p:nvSpPr>
          <p:cNvPr id="6" name="Cerrar llave 5"/>
          <p:cNvSpPr/>
          <p:nvPr/>
        </p:nvSpPr>
        <p:spPr>
          <a:xfrm>
            <a:off x="3616035" y="2652910"/>
            <a:ext cx="332510" cy="110297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7" name="Cerrar llave 36"/>
          <p:cNvSpPr/>
          <p:nvPr/>
        </p:nvSpPr>
        <p:spPr>
          <a:xfrm>
            <a:off x="3616035" y="4714499"/>
            <a:ext cx="332510" cy="110297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CuadroTexto 6"/>
          <p:cNvSpPr txBox="1"/>
          <p:nvPr/>
        </p:nvSpPr>
        <p:spPr>
          <a:xfrm>
            <a:off x="4253345" y="2969874"/>
            <a:ext cx="1440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Apoderado Lista A</a:t>
            </a:r>
            <a:endParaRPr lang="es-AR" dirty="0"/>
          </a:p>
        </p:txBody>
      </p:sp>
      <p:sp>
        <p:nvSpPr>
          <p:cNvPr id="39" name="CuadroTexto 38"/>
          <p:cNvSpPr txBox="1"/>
          <p:nvPr/>
        </p:nvSpPr>
        <p:spPr>
          <a:xfrm>
            <a:off x="4253344" y="4966252"/>
            <a:ext cx="1440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Apoderado Lista B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34766" y="2330914"/>
            <a:ext cx="964973" cy="400835"/>
          </a:xfrm>
          <a:prstGeom prst="rect">
            <a:avLst/>
          </a:prstGeom>
        </p:spPr>
      </p:pic>
      <p:pic>
        <p:nvPicPr>
          <p:cNvPr id="41" name="Imagen 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1428" y="4405280"/>
            <a:ext cx="964973" cy="400835"/>
          </a:xfrm>
          <a:prstGeom prst="rect">
            <a:avLst/>
          </a:prstGeom>
        </p:spPr>
      </p:pic>
      <p:sp>
        <p:nvSpPr>
          <p:cNvPr id="42" name="Cerrar llave 41"/>
          <p:cNvSpPr/>
          <p:nvPr/>
        </p:nvSpPr>
        <p:spPr>
          <a:xfrm>
            <a:off x="6100327" y="2600619"/>
            <a:ext cx="470539" cy="3277630"/>
          </a:xfrm>
          <a:prstGeom prst="rightBrace">
            <a:avLst>
              <a:gd name="adj1" fmla="val 8333"/>
              <a:gd name="adj2" fmla="val 4873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3" name="CuadroTexto 42"/>
          <p:cNvSpPr txBox="1"/>
          <p:nvPr/>
        </p:nvSpPr>
        <p:spPr>
          <a:xfrm>
            <a:off x="6788727" y="3853632"/>
            <a:ext cx="1440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Apoderado Junta Partidaria</a:t>
            </a:r>
            <a:endParaRPr lang="es-AR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76975" y="3373171"/>
            <a:ext cx="1157123" cy="377040"/>
          </a:xfrm>
          <a:prstGeom prst="rect">
            <a:avLst/>
          </a:prstGeom>
        </p:spPr>
      </p:pic>
      <p:sp>
        <p:nvSpPr>
          <p:cNvPr id="25" name="Cerrar llave 24"/>
          <p:cNvSpPr/>
          <p:nvPr/>
        </p:nvSpPr>
        <p:spPr>
          <a:xfrm rot="5400000">
            <a:off x="4199466" y="2512551"/>
            <a:ext cx="514702" cy="7407990"/>
          </a:xfrm>
          <a:prstGeom prst="rightBrace">
            <a:avLst>
              <a:gd name="adj1" fmla="val 0"/>
              <a:gd name="adj2" fmla="val 4873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97674" y="6356470"/>
            <a:ext cx="1273192" cy="369636"/>
          </a:xfrm>
          <a:prstGeom prst="rect">
            <a:avLst/>
          </a:prstGeom>
        </p:spPr>
      </p:pic>
      <p:sp>
        <p:nvSpPr>
          <p:cNvPr id="27" name="CuadroTexto 26"/>
          <p:cNvSpPr txBox="1"/>
          <p:nvPr/>
        </p:nvSpPr>
        <p:spPr>
          <a:xfrm>
            <a:off x="3228108" y="6274553"/>
            <a:ext cx="1440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Tribunal Electoral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687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"/>
          <p:cNvSpPr/>
          <p:nvPr/>
        </p:nvSpPr>
        <p:spPr>
          <a:xfrm>
            <a:off x="0" y="1"/>
            <a:ext cx="9144000" cy="810000"/>
          </a:xfrm>
          <a:prstGeom prst="rect">
            <a:avLst/>
          </a:prstGeom>
          <a:solidFill>
            <a:srgbClr val="7F162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0" y="810087"/>
            <a:ext cx="9144000" cy="84237"/>
          </a:xfrm>
          <a:prstGeom prst="rect">
            <a:avLst/>
          </a:prstGeom>
          <a:solidFill>
            <a:srgbClr val="BD214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-25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608880" y="1790177"/>
            <a:ext cx="7926240" cy="45719"/>
          </a:xfrm>
          <a:prstGeom prst="rect">
            <a:avLst/>
          </a:prstGeom>
          <a:solidFill>
            <a:srgbClr val="EDF1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-25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1302708" y="1078579"/>
            <a:ext cx="8091055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s-ES" sz="3200" b="1" i="0" u="none" strike="noStrike" cap="none" dirty="0">
                <a:solidFill>
                  <a:srgbClr val="841327"/>
                </a:solidFill>
                <a:latin typeface="Calibri"/>
                <a:ea typeface="Calibri"/>
                <a:cs typeface="Calibri"/>
                <a:sym typeface="Calibri"/>
              </a:rPr>
              <a:t>Proceso Electoral 2023 – Soporte </a:t>
            </a:r>
            <a:r>
              <a:rPr lang="es-ES" sz="3200" b="1" i="0" u="none" strike="noStrike" cap="none" dirty="0" smtClean="0">
                <a:solidFill>
                  <a:srgbClr val="841327"/>
                </a:solidFill>
                <a:latin typeface="Calibri"/>
                <a:ea typeface="Calibri"/>
                <a:cs typeface="Calibri"/>
                <a:sym typeface="Calibri"/>
              </a:rPr>
              <a:t>SIEL </a:t>
            </a:r>
          </a:p>
        </p:txBody>
      </p:sp>
      <p:sp>
        <p:nvSpPr>
          <p:cNvPr id="98" name="Google Shape;98;p1"/>
          <p:cNvSpPr txBox="1"/>
          <p:nvPr/>
        </p:nvSpPr>
        <p:spPr>
          <a:xfrm>
            <a:off x="1408999" y="4004283"/>
            <a:ext cx="6957052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s-ES" sz="3200" b="1" dirty="0">
                <a:solidFill>
                  <a:srgbClr val="841327"/>
                </a:solidFill>
                <a:latin typeface="Calibri"/>
                <a:ea typeface="Calibri"/>
                <a:cs typeface="Calibri"/>
                <a:sym typeface="Calibri"/>
              </a:rPr>
              <a:t>Soporte telefónico </a:t>
            </a:r>
            <a:r>
              <a:rPr lang="es-ES" sz="3200" b="1" dirty="0" smtClean="0">
                <a:solidFill>
                  <a:srgbClr val="841327"/>
                </a:solidFill>
                <a:latin typeface="Calibri"/>
                <a:ea typeface="Calibri"/>
                <a:cs typeface="Calibri"/>
                <a:sym typeface="Calibri"/>
              </a:rPr>
              <a:t> 4011-1777</a:t>
            </a:r>
            <a:endParaRPr sz="3200" b="1" dirty="0">
              <a:solidFill>
                <a:srgbClr val="84132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1408999" y="2087547"/>
            <a:ext cx="407813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200" b="1" dirty="0">
                <a:solidFill>
                  <a:srgbClr val="841327"/>
                </a:solidFill>
                <a:latin typeface="Calibri"/>
                <a:ea typeface="Calibri"/>
                <a:cs typeface="Calibri"/>
                <a:sym typeface="Calibri"/>
              </a:rPr>
              <a:t>Electoralcaba.gob.ar</a:t>
            </a:r>
            <a:endParaRPr sz="3200" b="1" dirty="0">
              <a:solidFill>
                <a:srgbClr val="84132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2234948" y="2584251"/>
            <a:ext cx="391647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b="1" dirty="0">
                <a:solidFill>
                  <a:srgbClr val="841327"/>
                </a:solidFill>
                <a:latin typeface="Calibri"/>
                <a:ea typeface="Calibri"/>
                <a:cs typeface="Calibri"/>
                <a:sym typeface="Calibri"/>
              </a:rPr>
              <a:t>Link a SIEL</a:t>
            </a:r>
            <a:endParaRPr sz="24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b="1" dirty="0">
                <a:solidFill>
                  <a:srgbClr val="841327"/>
                </a:solidFill>
                <a:latin typeface="Calibri"/>
                <a:ea typeface="Calibri"/>
                <a:cs typeface="Calibri"/>
                <a:sym typeface="Calibri"/>
              </a:rPr>
              <a:t>Tutoriales</a:t>
            </a:r>
            <a:endParaRPr sz="24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b="1" dirty="0">
                <a:solidFill>
                  <a:srgbClr val="841327"/>
                </a:solidFill>
                <a:latin typeface="Calibri"/>
                <a:ea typeface="Calibri"/>
                <a:cs typeface="Calibri"/>
                <a:sym typeface="Calibri"/>
              </a:rPr>
              <a:t>Manual de uso</a:t>
            </a:r>
            <a:endParaRPr sz="2400" b="1" dirty="0">
              <a:solidFill>
                <a:srgbClr val="84132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4" name="Google Shape;10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59249" y="3132460"/>
            <a:ext cx="348702" cy="162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59249" y="3514553"/>
            <a:ext cx="348702" cy="162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59249" y="2760394"/>
            <a:ext cx="348702" cy="162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7250" y="2054592"/>
            <a:ext cx="522922" cy="522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7750" y="-85766"/>
            <a:ext cx="4017050" cy="965868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02" y="4758442"/>
            <a:ext cx="1123950" cy="629412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0648" y="4030601"/>
            <a:ext cx="605459" cy="500755"/>
          </a:xfrm>
          <a:prstGeom prst="rect">
            <a:avLst/>
          </a:prstGeom>
        </p:spPr>
      </p:pic>
      <p:sp>
        <p:nvSpPr>
          <p:cNvPr id="25" name="Google Shape;98;p1"/>
          <p:cNvSpPr txBox="1"/>
          <p:nvPr/>
        </p:nvSpPr>
        <p:spPr>
          <a:xfrm>
            <a:off x="1408999" y="4758442"/>
            <a:ext cx="6797295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s-ES" sz="3200" b="1" dirty="0">
                <a:solidFill>
                  <a:srgbClr val="841327"/>
                </a:solidFill>
                <a:latin typeface="Calibri"/>
                <a:ea typeface="Calibri"/>
                <a:cs typeface="Calibri"/>
                <a:sym typeface="Calibri"/>
              </a:rPr>
              <a:t>Soporte </a:t>
            </a:r>
            <a:r>
              <a:rPr lang="es-ES" sz="3200" b="1" dirty="0" err="1" smtClean="0">
                <a:solidFill>
                  <a:srgbClr val="841327"/>
                </a:solidFill>
                <a:latin typeface="Calibri"/>
                <a:ea typeface="Calibri"/>
                <a:cs typeface="Calibri"/>
                <a:sym typeface="Calibri"/>
              </a:rPr>
              <a:t>Whatsapp</a:t>
            </a:r>
            <a:r>
              <a:rPr lang="es-ES" sz="3200" b="1" dirty="0" smtClean="0">
                <a:solidFill>
                  <a:srgbClr val="84132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AR" sz="3100" b="1" dirty="0" smtClean="0">
                <a:solidFill>
                  <a:srgbClr val="841327"/>
                </a:solidFill>
                <a:latin typeface="Calibri"/>
                <a:ea typeface="Calibri"/>
                <a:cs typeface="Calibri"/>
              </a:rPr>
              <a:t>54</a:t>
            </a:r>
            <a:r>
              <a:rPr lang="es-AR" sz="3100" b="1" dirty="0">
                <a:solidFill>
                  <a:srgbClr val="841327"/>
                </a:solidFill>
                <a:latin typeface="Calibri"/>
                <a:ea typeface="Calibri"/>
                <a:cs typeface="Calibri"/>
              </a:rPr>
              <a:t> 9 11 3682‑1175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5869158" y="1801536"/>
            <a:ext cx="3759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solidFill>
                  <a:srgbClr val="841327"/>
                </a:solidFill>
                <a:latin typeface="Calibri"/>
                <a:cs typeface="Calibri"/>
                <a:sym typeface="Calibri"/>
              </a:rPr>
              <a:t>A partir del 14/6</a:t>
            </a:r>
            <a:endParaRPr lang="es-AR" sz="2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34948" y="5464066"/>
            <a:ext cx="1206812" cy="1151326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4436714" y="5736313"/>
            <a:ext cx="2864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1800" b="1" dirty="0">
                <a:solidFill>
                  <a:srgbClr val="841327"/>
                </a:solidFill>
                <a:latin typeface="Calibri"/>
                <a:ea typeface="Calibri"/>
                <a:cs typeface="Calibri"/>
              </a:rPr>
              <a:t>https://wa.me/1136821175</a:t>
            </a:r>
          </a:p>
        </p:txBody>
      </p:sp>
    </p:spTree>
    <p:extLst>
      <p:ext uri="{BB962C8B-B14F-4D97-AF65-F5344CB8AC3E}">
        <p14:creationId xmlns:p14="http://schemas.microsoft.com/office/powerpoint/2010/main" val="381611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2110</TotalTime>
  <Words>84</Words>
  <Application>Microsoft Office PowerPoint</Application>
  <PresentationFormat>Presentación en pantalla (4:3)</PresentationFormat>
  <Paragraphs>30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Raleway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Nacho</dc:creator>
  <cp:lastModifiedBy>Cecilia Verdi Brusati</cp:lastModifiedBy>
  <cp:revision>25</cp:revision>
  <dcterms:created xsi:type="dcterms:W3CDTF">2016-04-13T15:44:41Z</dcterms:created>
  <dcterms:modified xsi:type="dcterms:W3CDTF">2023-06-08T14:30:47Z</dcterms:modified>
</cp:coreProperties>
</file>